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14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8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71" r:id="rId7"/>
    <p:sldId id="261" r:id="rId8"/>
    <p:sldId id="270" r:id="rId9"/>
    <p:sldId id="272" r:id="rId10"/>
    <p:sldId id="263" r:id="rId11"/>
    <p:sldId id="264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viewProps" Target="viewProps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C6E91-26D3-4B30-955F-CAEE8B5AD594}" type="datetimeFigureOut">
              <a:rPr lang="en-US" smtClean="0"/>
              <a:t>8/28/10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A8888-AE55-40CD-AE68-9EE091246B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8888-AE55-40CD-AE68-9EE091246BF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2B766F4-65ED-4711-B672-546366DA4521}" type="datetimeFigureOut">
              <a:rPr lang="en-US" smtClean="0"/>
              <a:t>8/28/10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1AA5434C-4317-4541-A8FD-FF2BF43BBB0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Horticulture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Personal </a:t>
            </a:r>
            <a:r>
              <a:rPr lang="en-US" dirty="0" smtClean="0"/>
              <a:t>S</a:t>
            </a:r>
            <a:r>
              <a:rPr lang="en-US" dirty="0" smtClean="0"/>
              <a:t>afety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Framework 2.4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85800"/>
            <a:ext cx="5557838" cy="886968"/>
          </a:xfrm>
        </p:spPr>
        <p:txBody>
          <a:bodyPr/>
          <a:lstStyle/>
          <a:p>
            <a:r>
              <a:rPr lang="en-US" dirty="0" smtClean="0"/>
              <a:t>Personal Protective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20888"/>
            <a:ext cx="6934200" cy="4105275"/>
          </a:xfrm>
        </p:spPr>
        <p:txBody>
          <a:bodyPr/>
          <a:lstStyle/>
          <a:p>
            <a:r>
              <a:rPr lang="en-US" dirty="0" smtClean="0"/>
              <a:t>Personal Protective Equipment (PPE) is safety equipment used to protect from injury. </a:t>
            </a:r>
          </a:p>
          <a:p>
            <a:r>
              <a:rPr lang="en-US" dirty="0" smtClean="0"/>
              <a:t>Protects eyes</a:t>
            </a:r>
          </a:p>
          <a:p>
            <a:r>
              <a:rPr lang="en-US" dirty="0" smtClean="0"/>
              <a:t>Protects hearing</a:t>
            </a:r>
          </a:p>
          <a:p>
            <a:r>
              <a:rPr lang="en-US" dirty="0" smtClean="0"/>
              <a:t>Protects the respiratory system</a:t>
            </a:r>
          </a:p>
          <a:p>
            <a:r>
              <a:rPr lang="en-US" dirty="0" smtClean="0"/>
              <a:t>Protects skin</a:t>
            </a:r>
          </a:p>
          <a:p>
            <a:r>
              <a:rPr lang="en-US" dirty="0" smtClean="0"/>
              <a:t>Protects feet</a:t>
            </a:r>
          </a:p>
          <a:p>
            <a:r>
              <a:rPr lang="en-US" dirty="0" smtClean="0"/>
              <a:t>PPE should always be used when working with chemicals or around equipment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Safety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20888"/>
            <a:ext cx="7010400" cy="4105275"/>
          </a:xfrm>
        </p:spPr>
        <p:txBody>
          <a:bodyPr/>
          <a:lstStyle/>
          <a:p>
            <a:r>
              <a:rPr lang="en-US" dirty="0" smtClean="0"/>
              <a:t>Always use personal protective equipment</a:t>
            </a:r>
          </a:p>
          <a:p>
            <a:r>
              <a:rPr lang="en-US" dirty="0" smtClean="0"/>
              <a:t>Identify potential hazards</a:t>
            </a:r>
          </a:p>
          <a:p>
            <a:r>
              <a:rPr lang="en-US" dirty="0" smtClean="0"/>
              <a:t>Learn practices that reduce risks of hazards</a:t>
            </a:r>
          </a:p>
          <a:p>
            <a:r>
              <a:rPr lang="en-US" dirty="0" smtClean="0"/>
              <a:t>Always follow safe practices</a:t>
            </a:r>
          </a:p>
          <a:p>
            <a:r>
              <a:rPr lang="en-US" dirty="0" smtClean="0"/>
              <a:t>Read and follow instructions</a:t>
            </a:r>
          </a:p>
          <a:p>
            <a:r>
              <a:rPr lang="en-US" dirty="0" smtClean="0"/>
              <a:t>Keep equipment in good condition</a:t>
            </a:r>
          </a:p>
          <a:p>
            <a:r>
              <a:rPr lang="en-US" dirty="0" smtClean="0"/>
              <a:t>Remove hazards</a:t>
            </a:r>
          </a:p>
          <a:p>
            <a:r>
              <a:rPr lang="en-US" dirty="0" smtClean="0"/>
              <a:t>Alert other people to hazards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Safety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20888"/>
            <a:ext cx="6546802" cy="4105275"/>
          </a:xfrm>
        </p:spPr>
        <p:txBody>
          <a:bodyPr/>
          <a:lstStyle/>
          <a:p>
            <a:r>
              <a:rPr lang="en-US" dirty="0" smtClean="0"/>
              <a:t>Never take unnecessary risk</a:t>
            </a:r>
          </a:p>
          <a:p>
            <a:r>
              <a:rPr lang="en-US" dirty="0" smtClean="0"/>
              <a:t>Know the steps to take in case of an accident</a:t>
            </a:r>
          </a:p>
          <a:p>
            <a:r>
              <a:rPr lang="en-US" dirty="0" smtClean="0"/>
              <a:t>Have a telephone nearby and emergency numbers posted</a:t>
            </a:r>
          </a:p>
          <a:p>
            <a:r>
              <a:rPr lang="en-US" dirty="0" smtClean="0"/>
              <a:t>Place well-stocked first-aid kits near potential hazards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Weiner Ag Department Personal Safety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group, develop a list of personal safety rules that you will abide by.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Horticulture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Framework 2.1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20888"/>
            <a:ext cx="7010400" cy="41052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Accident </a:t>
            </a:r>
            <a:r>
              <a:rPr lang="en-US" sz="2000" dirty="0" smtClean="0"/>
              <a:t>– an event that happens unexpectedly or unintentionally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2</a:t>
            </a:r>
            <a:r>
              <a:rPr lang="en-US" sz="2000" dirty="0" smtClean="0"/>
              <a:t>. Hazard – exposure to danger or </a:t>
            </a:r>
            <a:r>
              <a:rPr lang="en-US" sz="2000" dirty="0" smtClean="0"/>
              <a:t>harm</a:t>
            </a:r>
          </a:p>
          <a:p>
            <a:r>
              <a:rPr lang="en-US" sz="2000" dirty="0" smtClean="0"/>
              <a:t>3</a:t>
            </a:r>
            <a:r>
              <a:rPr lang="en-US" sz="2000" dirty="0" smtClean="0"/>
              <a:t>. Material Safety Data Sheet (MSDS) – a sheet containing information about the safe use of a chemical and the steps to take in case of an </a:t>
            </a:r>
            <a:r>
              <a:rPr lang="en-US" sz="2000" dirty="0" smtClean="0"/>
              <a:t>accident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4. Risk – the chance that an accident might occur during a research project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5</a:t>
            </a:r>
            <a:r>
              <a:rPr lang="en-US" sz="2000" dirty="0" smtClean="0"/>
              <a:t>. Safety – a state of being free of danger and injury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286000"/>
            <a:ext cx="4200618" cy="1362075"/>
          </a:xfrm>
        </p:spPr>
        <p:txBody>
          <a:bodyPr/>
          <a:lstStyle/>
          <a:p>
            <a:r>
              <a:rPr lang="en-US" dirty="0" smtClean="0"/>
              <a:t>Importance of Safety and Safe Work in Horticulture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648075"/>
            <a:ext cx="4603376" cy="1083328"/>
          </a:xfrm>
        </p:spPr>
        <p:txBody>
          <a:bodyPr/>
          <a:lstStyle/>
          <a:p>
            <a:r>
              <a:rPr lang="en-US" dirty="0" smtClean="0"/>
              <a:t>Framework 2.2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Horticulture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20888"/>
            <a:ext cx="6781800" cy="4105275"/>
          </a:xfrm>
        </p:spPr>
        <p:txBody>
          <a:bodyPr/>
          <a:lstStyle/>
          <a:p>
            <a:r>
              <a:rPr lang="en-US" dirty="0" smtClean="0"/>
              <a:t>Why is it important to have safety in horticulture?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6167438" cy="886968"/>
          </a:xfrm>
        </p:spPr>
        <p:txBody>
          <a:bodyPr/>
          <a:lstStyle/>
          <a:p>
            <a:r>
              <a:rPr lang="en-US" dirty="0" smtClean="0"/>
              <a:t>Material Safety Data Sheet</a:t>
            </a:r>
            <a:br>
              <a:rPr lang="en-US" dirty="0" smtClean="0"/>
            </a:br>
            <a:r>
              <a:rPr lang="en-US" dirty="0" smtClean="0"/>
              <a:t>(MSDS)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20888"/>
            <a:ext cx="6394402" cy="4105275"/>
          </a:xfrm>
        </p:spPr>
        <p:txBody>
          <a:bodyPr/>
          <a:lstStyle/>
          <a:p>
            <a:r>
              <a:rPr lang="en-US" dirty="0" smtClean="0"/>
              <a:t>Greenhouses use a great deal of chemicals</a:t>
            </a:r>
          </a:p>
          <a:p>
            <a:r>
              <a:rPr lang="en-US" dirty="0" smtClean="0"/>
              <a:t>Sheet containing information about the safe use of a chemical and the steps to take in case of an accident.</a:t>
            </a:r>
          </a:p>
          <a:p>
            <a:r>
              <a:rPr lang="en-US" dirty="0" smtClean="0"/>
              <a:t>Usually greenhouses have a notebook full of MSDS materials or a readily available computer disk with the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Hazards in Horticulture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Framework 2.3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20888"/>
            <a:ext cx="6546802" cy="4105275"/>
          </a:xfrm>
        </p:spPr>
        <p:txBody>
          <a:bodyPr/>
          <a:lstStyle/>
          <a:p>
            <a:r>
              <a:rPr lang="en-US" dirty="0" smtClean="0"/>
              <a:t>Chemicals-Some chemicals are hazardous, could burn body parts or cause other bodily harm if not used correctly</a:t>
            </a:r>
          </a:p>
          <a:p>
            <a:r>
              <a:rPr lang="en-US" dirty="0" smtClean="0"/>
              <a:t>Organisms-Living plants, animals, and other organisms can cause disease and injury. It is important to know the risks before they are encountered.</a:t>
            </a:r>
          </a:p>
          <a:p>
            <a:r>
              <a:rPr lang="en-US" dirty="0" smtClean="0"/>
              <a:t>Fire and heat-hot plates and open flames can cause burns, or potential of wide spread fire</a:t>
            </a:r>
          </a:p>
          <a:p>
            <a:r>
              <a:rPr lang="en-US" dirty="0" smtClean="0"/>
              <a:t>Sharps- can cut. These items can include broken test tubes, microscope slides and other equipment.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20888"/>
            <a:ext cx="6705600" cy="4105275"/>
          </a:xfrm>
        </p:spPr>
        <p:txBody>
          <a:bodyPr/>
          <a:lstStyle/>
          <a:p>
            <a:r>
              <a:rPr lang="en-US" dirty="0" smtClean="0"/>
              <a:t>Hand Tools-Never use a tool for a job that it wasn’t designed to do. Wear proper protection</a:t>
            </a:r>
          </a:p>
          <a:p>
            <a:r>
              <a:rPr lang="en-US" dirty="0" smtClean="0"/>
              <a:t>Power Tools-Know the tools’ hazards and wear proper equipment</a:t>
            </a:r>
          </a:p>
          <a:p>
            <a:r>
              <a:rPr lang="en-US" dirty="0" smtClean="0"/>
              <a:t>Tractors and equipment-Make sure equipment is in good condition. Avoid unstable areas</a:t>
            </a:r>
          </a:p>
          <a:p>
            <a:r>
              <a:rPr lang="en-US" dirty="0" smtClean="0"/>
              <a:t>Engines and motors-Watch moving parts, know how to use them</a:t>
            </a:r>
          </a:p>
          <a:p>
            <a:r>
              <a:rPr lang="en-US" dirty="0" smtClean="0"/>
              <a:t>Electricity-shock, injury, death, GFCI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51</TotalTime>
  <Words>480</Words>
  <Application>Microsoft Macintosh PowerPoint</Application>
  <PresentationFormat>On-screen Show (4:3)</PresentationFormat>
  <Paragraphs>58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Inspiration</vt:lpstr>
      <vt:lpstr>Introduction to Horticulture</vt:lpstr>
      <vt:lpstr>Introduction to Horticulture</vt:lpstr>
      <vt:lpstr>Unit 2 Terms</vt:lpstr>
      <vt:lpstr>Importance of Safety and Safe Work in Horticulture</vt:lpstr>
      <vt:lpstr>Safety in Horticulture</vt:lpstr>
      <vt:lpstr>Material Safety Data Sheet (MSDS)</vt:lpstr>
      <vt:lpstr>Hazards in Horticulture</vt:lpstr>
      <vt:lpstr>Potential Hazards</vt:lpstr>
      <vt:lpstr>Potential Hazards</vt:lpstr>
      <vt:lpstr>Importance of Personal Safety </vt:lpstr>
      <vt:lpstr>Personal Protective Equipment</vt:lpstr>
      <vt:lpstr>General Safety Rules</vt:lpstr>
      <vt:lpstr>General Safety Rules</vt:lpstr>
      <vt:lpstr>Weiner Ag Department Personal Safety List</vt:lpstr>
    </vt:vector>
  </TitlesOfParts>
  <Company>Where 30 Meets 80 Productions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Horticulture</dc:title>
  <dc:creator>James Lawrence II</dc:creator>
  <cp:lastModifiedBy>James Lawrence II</cp:lastModifiedBy>
  <cp:revision>2</cp:revision>
  <dcterms:created xsi:type="dcterms:W3CDTF">2010-08-28T21:44:19Z</dcterms:created>
  <dcterms:modified xsi:type="dcterms:W3CDTF">2010-08-28T22:36:18Z</dcterms:modified>
</cp:coreProperties>
</file>